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s/slide1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1" r:id="rId14"/>
    <p:sldId id="272" r:id="rId15"/>
    <p:sldId id="270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-123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FE5F7E-AE6D-794B-B6AE-B3DFAC0C23B1}" type="datetimeFigureOut">
              <a:rPr lang="en-US" smtClean="0"/>
              <a:pPr/>
              <a:t>2/15/10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DA06E-02E7-9F40-8584-A5B0D9C5A34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freeworld.thc.org/the-hydra" TargetMode="External"/><Relationship Id="rId3" Type="http://schemas.openxmlformats.org/officeDocument/2006/relationships/hyperlink" Target="http://packetstormsecurity.org/groups/adm/adm-pop.c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2856" y="4056597"/>
            <a:ext cx="7772400" cy="1470025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HACKING UNIX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8628" y="5356224"/>
            <a:ext cx="6400800" cy="1752600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Chapter 5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Quest for Root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2418582" y="1600200"/>
            <a:ext cx="6268217" cy="4525963"/>
          </a:xfrm>
        </p:spPr>
        <p:txBody>
          <a:bodyPr/>
          <a:lstStyle/>
          <a:p>
            <a:r>
              <a:rPr lang="en-US" dirty="0"/>
              <a:t>In 1969 Ken Thompson, and Denis Ritchie hacked up MULTICS (Multiplexed Information and computing System) and created UNIX</a:t>
            </a:r>
          </a:p>
          <a:p>
            <a:r>
              <a:rPr lang="en-US" dirty="0"/>
              <a:t>Early UNIX environments were located in Bell Labs or in a university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Vulnerability Mapping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1560" y="1600200"/>
            <a:ext cx="6295240" cy="4525963"/>
          </a:xfrm>
        </p:spPr>
        <p:txBody>
          <a:bodyPr/>
          <a:lstStyle/>
          <a:p>
            <a:r>
              <a:rPr lang="en-US" dirty="0" smtClean="0"/>
              <a:t>Is the process of mapping specific security attributes of a system to an associated vulnerability or potential </a:t>
            </a:r>
            <a:r>
              <a:rPr lang="en-US" dirty="0" err="1" smtClean="0"/>
              <a:t>vulnerabilty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2094" y="1600200"/>
            <a:ext cx="6254705" cy="4525963"/>
          </a:xfrm>
        </p:spPr>
        <p:txBody>
          <a:bodyPr/>
          <a:lstStyle/>
          <a:p>
            <a:r>
              <a:rPr lang="en-US" dirty="0" smtClean="0"/>
              <a:t>Manually map specific system attributes against publicity available sources of vulnerability information.</a:t>
            </a:r>
          </a:p>
          <a:p>
            <a:r>
              <a:rPr lang="en-US" dirty="0" smtClean="0"/>
              <a:t>Use public exploit code posted to various security mailing lists and any number of websites, or develop own code.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9118" y="770068"/>
            <a:ext cx="6227682" cy="5356095"/>
          </a:xfrm>
        </p:spPr>
        <p:txBody>
          <a:bodyPr/>
          <a:lstStyle/>
          <a:p>
            <a:r>
              <a:rPr lang="en-US" dirty="0" smtClean="0"/>
              <a:t>Use automated vulnerability scanning tools, such as </a:t>
            </a:r>
            <a:r>
              <a:rPr lang="en-US" dirty="0" err="1"/>
              <a:t>N</a:t>
            </a:r>
            <a:r>
              <a:rPr lang="en-US" dirty="0" err="1" smtClean="0"/>
              <a:t>essus</a:t>
            </a:r>
            <a:r>
              <a:rPr lang="en-US" dirty="0" smtClean="0"/>
              <a:t> to identify true vulnerabilities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Remote Access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9118" y="1600200"/>
            <a:ext cx="6227682" cy="4525963"/>
          </a:xfrm>
        </p:spPr>
        <p:txBody>
          <a:bodyPr/>
          <a:lstStyle/>
          <a:p>
            <a:r>
              <a:rPr lang="en-US" dirty="0" smtClean="0"/>
              <a:t>Defined as gaining access via the network or other communication channel.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 Access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2628" y="1600200"/>
            <a:ext cx="6214171" cy="4525963"/>
          </a:xfrm>
        </p:spPr>
        <p:txBody>
          <a:bodyPr/>
          <a:lstStyle/>
          <a:p>
            <a:r>
              <a:rPr lang="en-US" dirty="0" smtClean="0"/>
              <a:t>Defined as having an actual command shell or login to the system</a:t>
            </a:r>
          </a:p>
          <a:p>
            <a:r>
              <a:rPr lang="en-US" dirty="0" smtClean="0"/>
              <a:t> Also referred to a privilege escalation attacks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Remote Access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9652" y="1600200"/>
            <a:ext cx="6187147" cy="4525963"/>
          </a:xfrm>
        </p:spPr>
        <p:txBody>
          <a:bodyPr/>
          <a:lstStyle/>
          <a:p>
            <a:r>
              <a:rPr lang="en-US" dirty="0" smtClean="0"/>
              <a:t>4 methods to exploit UNIX</a:t>
            </a:r>
          </a:p>
          <a:p>
            <a:pPr lvl="1"/>
            <a:r>
              <a:rPr lang="en-US" dirty="0" smtClean="0"/>
              <a:t>Exploiting a listening service</a:t>
            </a:r>
          </a:p>
          <a:p>
            <a:pPr lvl="1"/>
            <a:r>
              <a:rPr lang="en-US" dirty="0" smtClean="0"/>
              <a:t>Routing through a UNIX system that is providing security between two or more networks</a:t>
            </a:r>
          </a:p>
          <a:p>
            <a:pPr lvl="1"/>
            <a:r>
              <a:rPr lang="en-US" dirty="0" smtClean="0"/>
              <a:t>UI remote access execution attacks</a:t>
            </a:r>
          </a:p>
          <a:p>
            <a:pPr lvl="1"/>
            <a:r>
              <a:rPr lang="en-US" dirty="0" smtClean="0"/>
              <a:t>Exploiting a process or program that has placed the network interface card into promiscuous mode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4489" y="2783054"/>
            <a:ext cx="6116665" cy="1362075"/>
          </a:xfrm>
        </p:spPr>
        <p:txBody>
          <a:bodyPr/>
          <a:lstStyle/>
          <a:p>
            <a:pPr algn="ctr"/>
            <a:r>
              <a:rPr lang="en-US" dirty="0" smtClean="0"/>
              <a:t>ATTACKS and Countermeasures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Brute-force Attacks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2628" y="1600200"/>
            <a:ext cx="6214171" cy="4525963"/>
          </a:xfrm>
        </p:spPr>
        <p:txBody>
          <a:bodyPr/>
          <a:lstStyle/>
          <a:p>
            <a:r>
              <a:rPr lang="en-US" dirty="0" smtClean="0"/>
              <a:t>Most basic form of attack</a:t>
            </a:r>
          </a:p>
          <a:p>
            <a:r>
              <a:rPr lang="en-US" dirty="0" smtClean="0"/>
              <a:t>Most Common types of services attacked</a:t>
            </a:r>
          </a:p>
          <a:p>
            <a:pPr lvl="1"/>
            <a:r>
              <a:rPr lang="en-US" dirty="0" smtClean="0"/>
              <a:t>telnet</a:t>
            </a:r>
          </a:p>
          <a:p>
            <a:pPr lvl="1"/>
            <a:r>
              <a:rPr lang="en-US" dirty="0" smtClean="0"/>
              <a:t>FTP</a:t>
            </a:r>
          </a:p>
          <a:p>
            <a:pPr lvl="1"/>
            <a:r>
              <a:rPr lang="en-US" dirty="0" smtClean="0"/>
              <a:t>Secure Shell</a:t>
            </a:r>
          </a:p>
          <a:p>
            <a:pPr lvl="1"/>
            <a:r>
              <a:rPr lang="en-US" dirty="0" smtClean="0"/>
              <a:t>POP and IMAP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2628" y="675500"/>
            <a:ext cx="6214171" cy="5450664"/>
          </a:xfrm>
        </p:spPr>
        <p:txBody>
          <a:bodyPr/>
          <a:lstStyle/>
          <a:p>
            <a:r>
              <a:rPr lang="en-US" dirty="0" smtClean="0"/>
              <a:t>Tools used to automate brute forcing	</a:t>
            </a:r>
          </a:p>
          <a:p>
            <a:pPr lvl="1"/>
            <a:r>
              <a:rPr lang="en-US" dirty="0" smtClean="0"/>
              <a:t>THC- Hydra </a:t>
            </a:r>
            <a:r>
              <a:rPr lang="en-US" sz="1800" dirty="0" smtClean="0"/>
              <a:t>(</a:t>
            </a:r>
            <a:r>
              <a:rPr lang="en-US" sz="1800" dirty="0" smtClean="0">
                <a:hlinkClick r:id="rId2"/>
              </a:rPr>
              <a:t>http://freeworld.thc.org/the-hydra</a:t>
            </a:r>
            <a:r>
              <a:rPr lang="en-US" sz="1800" dirty="0" smtClean="0"/>
              <a:t>)</a:t>
            </a:r>
          </a:p>
          <a:p>
            <a:pPr lvl="1"/>
            <a:r>
              <a:rPr lang="en-US" dirty="0" err="1" smtClean="0"/>
              <a:t>Pop.c</a:t>
            </a:r>
            <a:r>
              <a:rPr lang="en-US" dirty="0" smtClean="0"/>
              <a:t> </a:t>
            </a:r>
            <a:r>
              <a:rPr lang="en-US" sz="1400" dirty="0" smtClean="0"/>
              <a:t>(</a:t>
            </a:r>
            <a:r>
              <a:rPr lang="en-US" sz="1400" dirty="0" smtClean="0">
                <a:hlinkClick r:id="rId3"/>
              </a:rPr>
              <a:t>http://packetstormsecurity.org/groups/adm/adm-pop.c</a:t>
            </a:r>
            <a:r>
              <a:rPr lang="en-US" sz="1400" dirty="0" smtClean="0"/>
              <a:t>)</a:t>
            </a:r>
          </a:p>
          <a:p>
            <a:pPr lvl="1"/>
            <a:r>
              <a:rPr lang="en-US" dirty="0" err="1" smtClean="0"/>
              <a:t>SNMPbrute</a:t>
            </a:r>
            <a:r>
              <a:rPr lang="en-US" dirty="0" smtClean="0"/>
              <a:t> 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Countermeasure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9652" y="1600200"/>
            <a:ext cx="6187147" cy="4525963"/>
          </a:xfrm>
        </p:spPr>
        <p:txBody>
          <a:bodyPr/>
          <a:lstStyle/>
          <a:p>
            <a:r>
              <a:rPr lang="en-US" dirty="0" smtClean="0"/>
              <a:t>Using a operating system that offers a service that strengthens passwords like Solaris 10</a:t>
            </a:r>
          </a:p>
          <a:p>
            <a:pPr lvl="1"/>
            <a:r>
              <a:rPr lang="en-US" dirty="0" smtClean="0"/>
              <a:t>PASSLENGTH</a:t>
            </a:r>
          </a:p>
          <a:p>
            <a:pPr lvl="1"/>
            <a:r>
              <a:rPr lang="en-US" dirty="0" smtClean="0"/>
              <a:t>MINWEEK</a:t>
            </a:r>
          </a:p>
          <a:p>
            <a:pPr lvl="1"/>
            <a:r>
              <a:rPr lang="en-US" dirty="0" smtClean="0"/>
              <a:t>MAXWEEK</a:t>
            </a:r>
          </a:p>
          <a:p>
            <a:pPr lvl="1"/>
            <a:r>
              <a:rPr lang="en-US" dirty="0" smtClean="0"/>
              <a:t>WARNWEEK</a:t>
            </a:r>
          </a:p>
          <a:p>
            <a:pPr lvl="1"/>
            <a:r>
              <a:rPr lang="en-US" dirty="0" smtClean="0"/>
              <a:t>ETC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Buffer Overflow Attacks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9652" y="1600200"/>
            <a:ext cx="6187147" cy="4525963"/>
          </a:xfrm>
        </p:spPr>
        <p:txBody>
          <a:bodyPr/>
          <a:lstStyle/>
          <a:p>
            <a:r>
              <a:rPr lang="en-US" dirty="0" smtClean="0"/>
              <a:t>Buffer overflow condition</a:t>
            </a:r>
          </a:p>
          <a:p>
            <a:pPr lvl="1"/>
            <a:r>
              <a:rPr lang="en-US" dirty="0" smtClean="0"/>
              <a:t>Occurs when a user or attempts to place more data into a buffer than previously allocated</a:t>
            </a:r>
          </a:p>
          <a:p>
            <a:r>
              <a:rPr lang="en-US" dirty="0" smtClean="0"/>
              <a:t>Echo “</a:t>
            </a:r>
            <a:r>
              <a:rPr lang="en-US" dirty="0" err="1" smtClean="0"/>
              <a:t>vrfy</a:t>
            </a:r>
            <a:r>
              <a:rPr lang="en-US" dirty="0" smtClean="0"/>
              <a:t> ‘</a:t>
            </a:r>
            <a:r>
              <a:rPr lang="en-US" dirty="0" err="1" smtClean="0"/>
              <a:t>perl</a:t>
            </a:r>
            <a:r>
              <a:rPr lang="en-US" dirty="0" smtClean="0"/>
              <a:t> –</a:t>
            </a:r>
            <a:r>
              <a:rPr lang="en-US" dirty="0" err="1" smtClean="0"/>
              <a:t>e</a:t>
            </a:r>
            <a:r>
              <a:rPr lang="en-US" dirty="0" smtClean="0"/>
              <a:t> ‘print “a” </a:t>
            </a:r>
            <a:r>
              <a:rPr lang="en-US" dirty="0" err="1" smtClean="0"/>
              <a:t>x</a:t>
            </a:r>
            <a:r>
              <a:rPr lang="en-US" dirty="0" smtClean="0"/>
              <a:t> 1000’ ’ ”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Countermeasures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3698" y="1600200"/>
            <a:ext cx="6133101" cy="4525963"/>
          </a:xfrm>
        </p:spPr>
        <p:txBody>
          <a:bodyPr/>
          <a:lstStyle/>
          <a:p>
            <a:r>
              <a:rPr lang="en-US" dirty="0" smtClean="0"/>
              <a:t>Best countermeasure for a Buffer Overflow Attack is secure programming practices</a:t>
            </a:r>
            <a:endParaRPr lang="en-US" dirty="0" smtClean="0"/>
          </a:p>
          <a:p>
            <a:r>
              <a:rPr lang="en-US" dirty="0" smtClean="0"/>
              <a:t>Disable unused or Dangerous Services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274638"/>
            <a:ext cx="8229600" cy="1143000"/>
          </a:xfrm>
        </p:spPr>
        <p:txBody>
          <a:bodyPr/>
          <a:lstStyle/>
          <a:p>
            <a:r>
              <a:rPr lang="en-US" dirty="0" smtClean="0"/>
              <a:t>Password Composition </a:t>
            </a:r>
            <a:r>
              <a:rPr lang="en-US" dirty="0" err="1" smtClean="0"/>
              <a:t>Vuln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459118" y="1600200"/>
            <a:ext cx="6227682" cy="4525963"/>
          </a:xfrm>
        </p:spPr>
        <p:txBody>
          <a:bodyPr/>
          <a:lstStyle/>
          <a:p>
            <a:r>
              <a:rPr lang="en-US" dirty="0" smtClean="0"/>
              <a:t>Automated Dictionary Attack</a:t>
            </a:r>
          </a:p>
          <a:p>
            <a:r>
              <a:rPr lang="en-US" dirty="0" smtClean="0"/>
              <a:t>John the Ripper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Quiz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2629" y="1215897"/>
            <a:ext cx="6214171" cy="5417499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In what year was Unix project started? 1969</a:t>
            </a:r>
          </a:p>
          <a:p>
            <a:r>
              <a:rPr lang="en-US" dirty="0" smtClean="0"/>
              <a:t>What is the name of the parent system that Unix came out of? </a:t>
            </a:r>
            <a:r>
              <a:rPr lang="en-US" dirty="0" smtClean="0"/>
              <a:t>MULTICS</a:t>
            </a:r>
            <a:endParaRPr lang="en-US" dirty="0" smtClean="0"/>
          </a:p>
          <a:p>
            <a:pPr lvl="1"/>
            <a:r>
              <a:rPr lang="en-US" dirty="0" smtClean="0"/>
              <a:t>List 2 of the 4 Remote access categories? </a:t>
            </a:r>
            <a:r>
              <a:rPr lang="en-US" dirty="0" smtClean="0"/>
              <a:t>Exploiting a listening service</a:t>
            </a:r>
          </a:p>
          <a:p>
            <a:pPr lvl="1"/>
            <a:r>
              <a:rPr lang="en-US" dirty="0" smtClean="0"/>
              <a:t>Routing through a UNIX system that is providing security between two or more networks</a:t>
            </a:r>
          </a:p>
          <a:p>
            <a:pPr lvl="1"/>
            <a:r>
              <a:rPr lang="en-US" dirty="0" smtClean="0"/>
              <a:t>UI remote access execution attacks</a:t>
            </a:r>
          </a:p>
          <a:p>
            <a:pPr lvl="1"/>
            <a:r>
              <a:rPr lang="en-US" dirty="0" smtClean="0"/>
              <a:t>Exploiting a process or program that has placed the network interface card into promiscuous mode </a:t>
            </a:r>
          </a:p>
          <a:p>
            <a:endParaRPr lang="en-US" dirty="0" smtClean="0"/>
          </a:p>
          <a:p>
            <a:r>
              <a:rPr lang="en-US" dirty="0" smtClean="0"/>
              <a:t>What is the best Countermeasure for a brute force attacks?  Strong Passwords</a:t>
            </a:r>
          </a:p>
          <a:p>
            <a:r>
              <a:rPr lang="en-US" dirty="0" smtClean="0"/>
              <a:t>Other than disabling unused services to mitigate buffer overflow attacks, what else should you </a:t>
            </a:r>
            <a:r>
              <a:rPr lang="en-US" smtClean="0"/>
              <a:t>disable? Dangerous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1599</TotalTime>
  <Words>447</Words>
  <Application>Microsoft Macintosh PowerPoint</Application>
  <PresentationFormat>On-screen Show (4:3)</PresentationFormat>
  <Paragraphs>63</Paragraphs>
  <Slides>16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HACKING UNIX</vt:lpstr>
      <vt:lpstr>The Quest for Root</vt:lpstr>
      <vt:lpstr>Vulnerability Mapping</vt:lpstr>
      <vt:lpstr>Methods </vt:lpstr>
      <vt:lpstr>Slide 5</vt:lpstr>
      <vt:lpstr>Remote Access </vt:lpstr>
      <vt:lpstr>Local Access</vt:lpstr>
      <vt:lpstr>Remote Access </vt:lpstr>
      <vt:lpstr>ATTACKS and Countermeasures</vt:lpstr>
      <vt:lpstr>Brute-force Attacks</vt:lpstr>
      <vt:lpstr>Slide 11</vt:lpstr>
      <vt:lpstr>Countermeasure</vt:lpstr>
      <vt:lpstr>Buffer Overflow Attacks</vt:lpstr>
      <vt:lpstr>Countermeasures </vt:lpstr>
      <vt:lpstr>Password Composition Vuln.</vt:lpstr>
      <vt:lpstr>Quiz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HACKING UNIX</dc:title>
  <dc:creator>Nicholas Zeller</dc:creator>
  <cp:lastModifiedBy>Nicholas Zeller</cp:lastModifiedBy>
  <cp:revision>5</cp:revision>
  <dcterms:created xsi:type="dcterms:W3CDTF">2010-02-15T14:53:53Z</dcterms:created>
  <dcterms:modified xsi:type="dcterms:W3CDTF">2010-02-15T16:51:09Z</dcterms:modified>
</cp:coreProperties>
</file>